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1056" r:id="rId2"/>
    <p:sldId id="1057" r:id="rId3"/>
    <p:sldId id="10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modSld">
      <pc:chgData name="贵申 王" userId="201fba2491c5f930" providerId="LiveId" clId="{DCE2E79A-FA80-4B3F-A3B4-A0C24C0A3357}" dt="2025-11-06T21:49:03.487" v="28"/>
      <pc:docMkLst>
        <pc:docMk/>
      </pc:docMkLst>
      <pc:sldChg chg="modSp mod">
        <pc:chgData name="贵申 王" userId="201fba2491c5f930" providerId="LiveId" clId="{DCE2E79A-FA80-4B3F-A3B4-A0C24C0A3357}" dt="2025-11-06T21:49:03.487" v="28"/>
        <pc:sldMkLst>
          <pc:docMk/>
          <pc:sldMk cId="0" sldId="1056"/>
        </pc:sldMkLst>
        <pc:spChg chg="mod">
          <ac:chgData name="贵申 王" userId="201fba2491c5f930" providerId="LiveId" clId="{DCE2E79A-FA80-4B3F-A3B4-A0C24C0A3357}" dt="2025-11-06T21:48:37.946" v="27"/>
          <ac:spMkLst>
            <pc:docMk/>
            <pc:sldMk cId="0" sldId="1056"/>
            <ac:spMk id="1192963" creationId="{D8F682CF-07A9-82F7-E13D-D49DDF38E7DE}"/>
          </ac:spMkLst>
        </pc:spChg>
        <pc:spChg chg="mod">
          <ac:chgData name="贵申 王" userId="201fba2491c5f930" providerId="LiveId" clId="{DCE2E79A-FA80-4B3F-A3B4-A0C24C0A3357}" dt="2025-11-06T21:49:03.487" v="28"/>
          <ac:spMkLst>
            <pc:docMk/>
            <pc:sldMk cId="0" sldId="1056"/>
            <ac:spMk id="1192964" creationId="{6313E540-8163-16AE-8E2E-E00D7B7A35BD}"/>
          </ac:spMkLst>
        </pc:spChg>
      </pc:sldChg>
      <pc:sldChg chg="modSp add mod">
        <pc:chgData name="贵申 王" userId="201fba2491c5f930" providerId="LiveId" clId="{DCE2E79A-FA80-4B3F-A3B4-A0C24C0A3357}" dt="2025-11-06T21:49:03.487" v="28"/>
        <pc:sldMkLst>
          <pc:docMk/>
          <pc:sldMk cId="1085299532" sldId="1057"/>
        </pc:sldMkLst>
        <pc:spChg chg="mod">
          <ac:chgData name="贵申 王" userId="201fba2491c5f930" providerId="LiveId" clId="{DCE2E79A-FA80-4B3F-A3B4-A0C24C0A3357}" dt="2025-11-06T21:48:37.946" v="27"/>
          <ac:spMkLst>
            <pc:docMk/>
            <pc:sldMk cId="1085299532" sldId="1057"/>
            <ac:spMk id="1192963" creationId="{354AF911-0895-6561-AC88-F11C5D67F185}"/>
          </ac:spMkLst>
        </pc:spChg>
        <pc:spChg chg="mod">
          <ac:chgData name="贵申 王" userId="201fba2491c5f930" providerId="LiveId" clId="{DCE2E79A-FA80-4B3F-A3B4-A0C24C0A3357}" dt="2025-11-06T21:49:03.487" v="28"/>
          <ac:spMkLst>
            <pc:docMk/>
            <pc:sldMk cId="1085299532" sldId="1057"/>
            <ac:spMk id="1192964" creationId="{CEDDF220-4D62-EACB-A25E-0BE16BBE8BFF}"/>
          </ac:spMkLst>
        </pc:spChg>
      </pc:sldChg>
      <pc:sldChg chg="modSp add mod">
        <pc:chgData name="贵申 王" userId="201fba2491c5f930" providerId="LiveId" clId="{DCE2E79A-FA80-4B3F-A3B4-A0C24C0A3357}" dt="2025-11-06T21:49:03.487" v="28"/>
        <pc:sldMkLst>
          <pc:docMk/>
          <pc:sldMk cId="518367008" sldId="1058"/>
        </pc:sldMkLst>
        <pc:spChg chg="mod">
          <ac:chgData name="贵申 王" userId="201fba2491c5f930" providerId="LiveId" clId="{DCE2E79A-FA80-4B3F-A3B4-A0C24C0A3357}" dt="2025-11-06T21:48:37.946" v="27"/>
          <ac:spMkLst>
            <pc:docMk/>
            <pc:sldMk cId="518367008" sldId="1058"/>
            <ac:spMk id="1192963" creationId="{C58E1B1B-3D75-1C20-3015-D54F19970B27}"/>
          </ac:spMkLst>
        </pc:spChg>
        <pc:spChg chg="mod">
          <ac:chgData name="贵申 王" userId="201fba2491c5f930" providerId="LiveId" clId="{DCE2E79A-FA80-4B3F-A3B4-A0C24C0A3357}" dt="2025-11-06T21:49:03.487" v="28"/>
          <ac:spMkLst>
            <pc:docMk/>
            <pc:sldMk cId="518367008" sldId="1058"/>
            <ac:spMk id="1192964" creationId="{EAC66E9C-4D3D-C212-0324-382D9627EBD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468CC-8E96-488D-BF3A-DF286FAA7B28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B7AA2-51A4-4094-9A4B-33BE096DC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694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986" name="Rectangle 7">
            <a:extLst>
              <a:ext uri="{FF2B5EF4-FFF2-40B4-BE49-F238E27FC236}">
                <a16:creationId xmlns:a16="http://schemas.microsoft.com/office/drawing/2014/main" id="{5646FF88-58E0-02E1-7DE4-E9688A2DA8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E0C2CF6-06C6-40B0-AE34-7F060292A38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93987" name="Rectangle 2">
            <a:extLst>
              <a:ext uri="{FF2B5EF4-FFF2-40B4-BE49-F238E27FC236}">
                <a16:creationId xmlns:a16="http://schemas.microsoft.com/office/drawing/2014/main" id="{7A14F4A2-DC94-F46E-20A9-2D935A69F9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3988" name="Rectangle 3">
            <a:extLst>
              <a:ext uri="{FF2B5EF4-FFF2-40B4-BE49-F238E27FC236}">
                <a16:creationId xmlns:a16="http://schemas.microsoft.com/office/drawing/2014/main" id="{8A943DA0-2E49-9C8B-E8DA-E58D88CA23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E313B-C85C-5296-ED23-2FC8E2838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986" name="Rectangle 7">
            <a:extLst>
              <a:ext uri="{FF2B5EF4-FFF2-40B4-BE49-F238E27FC236}">
                <a16:creationId xmlns:a16="http://schemas.microsoft.com/office/drawing/2014/main" id="{08C41EFA-A9B6-90DF-30C4-96852E29E9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E0C2CF6-06C6-40B0-AE34-7F060292A38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93987" name="Rectangle 2">
            <a:extLst>
              <a:ext uri="{FF2B5EF4-FFF2-40B4-BE49-F238E27FC236}">
                <a16:creationId xmlns:a16="http://schemas.microsoft.com/office/drawing/2014/main" id="{CCA93166-B82C-0FE3-0275-965E84193D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3988" name="Rectangle 3">
            <a:extLst>
              <a:ext uri="{FF2B5EF4-FFF2-40B4-BE49-F238E27FC236}">
                <a16:creationId xmlns:a16="http://schemas.microsoft.com/office/drawing/2014/main" id="{A819B02C-D7AC-CF46-A341-DCD8B57021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80044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D21EF-0ABB-D7B0-07FA-EDA08A86AE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986" name="Rectangle 7">
            <a:extLst>
              <a:ext uri="{FF2B5EF4-FFF2-40B4-BE49-F238E27FC236}">
                <a16:creationId xmlns:a16="http://schemas.microsoft.com/office/drawing/2014/main" id="{35EF5C95-6F5B-1B72-6C66-B9C7073199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E0C2CF6-06C6-40B0-AE34-7F060292A38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193987" name="Rectangle 2">
            <a:extLst>
              <a:ext uri="{FF2B5EF4-FFF2-40B4-BE49-F238E27FC236}">
                <a16:creationId xmlns:a16="http://schemas.microsoft.com/office/drawing/2014/main" id="{FA32BB4F-D89E-5231-C115-CE0C27F512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3988" name="Rectangle 3">
            <a:extLst>
              <a:ext uri="{FF2B5EF4-FFF2-40B4-BE49-F238E27FC236}">
                <a16:creationId xmlns:a16="http://schemas.microsoft.com/office/drawing/2014/main" id="{F8187FFB-D20D-5397-3DF1-78D0BB6BC6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5519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DC6DFB-B491-1955-6757-289729F77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E76F7-AD74-9F0E-7FA1-2FE3259BB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EB16D7-BC61-DB5D-4DA2-1FB18DF95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B12FB-1A12-465D-BF48-0775AE0CDD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739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712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962" name="Rectangle 2">
            <a:extLst>
              <a:ext uri="{FF2B5EF4-FFF2-40B4-BE49-F238E27FC236}">
                <a16:creationId xmlns:a16="http://schemas.microsoft.com/office/drawing/2014/main" id="{1B6502D1-11EA-F370-B6F3-2A0C7979C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897313"/>
            <a:ext cx="7315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>
                <a:latin typeface="Tahoma" panose="020B0604030504040204" pitchFamily="34" charset="0"/>
              </a:rPr>
              <a:t>　</a:t>
            </a:r>
            <a:endParaRPr lang="zh-CN" altLang="en-US" sz="2400" b="1">
              <a:solidFill>
                <a:srgbClr val="FFFF00"/>
              </a:solidFill>
              <a:latin typeface="Tahoma" panose="020B0604030504040204" pitchFamily="34" charset="0"/>
            </a:endParaRPr>
          </a:p>
        </p:txBody>
      </p:sp>
      <p:sp>
        <p:nvSpPr>
          <p:cNvPr id="1192963" name="Rectangle 3">
            <a:extLst>
              <a:ext uri="{FF2B5EF4-FFF2-40B4-BE49-F238E27FC236}">
                <a16:creationId xmlns:a16="http://schemas.microsoft.com/office/drawing/2014/main" id="{D8F682CF-07A9-82F7-E13D-D49DDF38E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96889"/>
            <a:ext cx="7772400" cy="1069021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zh-CN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是我生命的亮光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You are the Light of My Life 1/3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92964" name="Rectangle 4">
            <a:extLst>
              <a:ext uri="{FF2B5EF4-FFF2-40B4-BE49-F238E27FC236}">
                <a16:creationId xmlns:a16="http://schemas.microsoft.com/office/drawing/2014/main" id="{6313E540-8163-16AE-8E2E-E00D7B7A35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1861501"/>
            <a:ext cx="10458450" cy="4356419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耶稣是我生命的亮光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照亮我的前方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虽有暴风雨把我挡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注目我的亮光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；</a:t>
            </a:r>
            <a:endParaRPr lang="zh-CN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</a:t>
            </a: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使我生命重新得力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  </a:t>
            </a: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使我抬头高昂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endParaRPr lang="zh-CN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</a:t>
            </a: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使我如鹰展翅上腾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飞跃在高岗上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Jesus is the light of my life, illuminating my path,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Though the storm blocks me, behold my light;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He gives me renewed strength and lifts my head high,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He makes me soar like an eagle, flying over the mountains!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72DD9-EEAD-B807-7FA7-2A265ED29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962" name="Rectangle 2">
            <a:extLst>
              <a:ext uri="{FF2B5EF4-FFF2-40B4-BE49-F238E27FC236}">
                <a16:creationId xmlns:a16="http://schemas.microsoft.com/office/drawing/2014/main" id="{28440878-5B05-4A87-84EC-2E87ACC15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897313"/>
            <a:ext cx="7315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>
                <a:latin typeface="Tahoma" panose="020B0604030504040204" pitchFamily="34" charset="0"/>
              </a:rPr>
              <a:t>　</a:t>
            </a:r>
            <a:endParaRPr lang="zh-CN" altLang="en-US" sz="2400" b="1">
              <a:solidFill>
                <a:srgbClr val="FFFF00"/>
              </a:solidFill>
              <a:latin typeface="Tahoma" panose="020B0604030504040204" pitchFamily="34" charset="0"/>
            </a:endParaRPr>
          </a:p>
        </p:txBody>
      </p:sp>
      <p:sp>
        <p:nvSpPr>
          <p:cNvPr id="1192963" name="Rectangle 3">
            <a:extLst>
              <a:ext uri="{FF2B5EF4-FFF2-40B4-BE49-F238E27FC236}">
                <a16:creationId xmlns:a16="http://schemas.microsoft.com/office/drawing/2014/main" id="{354AF911-0895-6561-AC88-F11C5D67F1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96889"/>
            <a:ext cx="7772400" cy="1069021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zh-CN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是我生命的亮光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You are the Light of My Life 2/3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92964" name="Rectangle 4">
            <a:extLst>
              <a:ext uri="{FF2B5EF4-FFF2-40B4-BE49-F238E27FC236}">
                <a16:creationId xmlns:a16="http://schemas.microsoft.com/office/drawing/2014/main" id="{CEDDF220-4D62-EACB-A25E-0BE16BBE8B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1861501"/>
            <a:ext cx="10458450" cy="4356419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耶稣是我生命的亮光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照亮我的前方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虽有暴风雨把我挡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注目我的亮光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；</a:t>
            </a:r>
            <a:endParaRPr lang="zh-CN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</a:t>
            </a: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使我生命重新得力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  </a:t>
            </a: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使我抬头高昂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endParaRPr lang="zh-CN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</a:t>
            </a: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使我如鹰展翅上腾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飞跃在高岗上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Jesus is the light of my life, illuminating my path,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Though the storm blocks me, behold my light;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He gives me renewed strength and lifts my head high,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He makes me soar like an eagle, flying over the mountains!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299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E676BB-05A7-14F8-DF69-DC02B3434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962" name="Rectangle 2">
            <a:extLst>
              <a:ext uri="{FF2B5EF4-FFF2-40B4-BE49-F238E27FC236}">
                <a16:creationId xmlns:a16="http://schemas.microsoft.com/office/drawing/2014/main" id="{27D7E1E0-0377-AF15-CEFA-B2F6A0862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897313"/>
            <a:ext cx="7315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>
                <a:latin typeface="Tahoma" panose="020B0604030504040204" pitchFamily="34" charset="0"/>
              </a:rPr>
              <a:t>　</a:t>
            </a:r>
            <a:endParaRPr lang="zh-CN" altLang="en-US" sz="2400" b="1">
              <a:solidFill>
                <a:srgbClr val="FFFF00"/>
              </a:solidFill>
              <a:latin typeface="Tahoma" panose="020B0604030504040204" pitchFamily="34" charset="0"/>
            </a:endParaRPr>
          </a:p>
        </p:txBody>
      </p:sp>
      <p:sp>
        <p:nvSpPr>
          <p:cNvPr id="1192963" name="Rectangle 3">
            <a:extLst>
              <a:ext uri="{FF2B5EF4-FFF2-40B4-BE49-F238E27FC236}">
                <a16:creationId xmlns:a16="http://schemas.microsoft.com/office/drawing/2014/main" id="{C58E1B1B-3D75-1C20-3015-D54F19970B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96889"/>
            <a:ext cx="7772400" cy="1069021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</a:t>
            </a:r>
            <a:r>
              <a:rPr lang="zh-CN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是我生命的亮光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You are the Light of My Life 3/3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92964" name="Rectangle 4">
            <a:extLst>
              <a:ext uri="{FF2B5EF4-FFF2-40B4-BE49-F238E27FC236}">
                <a16:creationId xmlns:a16="http://schemas.microsoft.com/office/drawing/2014/main" id="{EAC66E9C-4D3D-C212-0324-382D9627EB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6775" y="1861501"/>
            <a:ext cx="10458450" cy="4356419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</a:t>
            </a: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使我生命重新得力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  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使我抬头高昂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endParaRPr lang="zh-CN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</a:t>
            </a: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使我如鹰展翅上腾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飞跃在高岗上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He gives me renewed strength 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and lifts my head high,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He makes me soar like an eagle, 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flying over the mountains!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367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341</Words>
  <Application>Microsoft Office PowerPoint</Application>
  <PresentationFormat>Widescreen</PresentationFormat>
  <Paragraphs>36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Microsoft YaHei</vt:lpstr>
      <vt:lpstr>TSC FLi S5 TT</vt:lpstr>
      <vt:lpstr>Arial</vt:lpstr>
      <vt:lpstr>Calibri</vt:lpstr>
      <vt:lpstr>Tahoma</vt:lpstr>
      <vt:lpstr>Times New Roman</vt:lpstr>
      <vt:lpstr>Office Theme</vt:lpstr>
      <vt:lpstr>祢是我生命的亮光  You are the Light of My Life 1/3</vt:lpstr>
      <vt:lpstr>祢是我生命的亮光  You are the Light of My Life 2/3</vt:lpstr>
      <vt:lpstr>祢是我生命的亮光  You are the Light of My Life 3/3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你是我生命的亮光  You are the Light of My Life 1/1</dc:title>
  <dc:creator>贵申</dc:creator>
  <cp:lastModifiedBy>贵申 王</cp:lastModifiedBy>
  <cp:revision>1</cp:revision>
  <dcterms:created xsi:type="dcterms:W3CDTF">2023-09-21T18:02:22Z</dcterms:created>
  <dcterms:modified xsi:type="dcterms:W3CDTF">2025-11-06T21:50:01Z</dcterms:modified>
</cp:coreProperties>
</file>